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532" r:id="rId5"/>
    <p:sldId id="396" r:id="rId6"/>
    <p:sldId id="537" r:id="rId7"/>
    <p:sldId id="545" r:id="rId8"/>
    <p:sldId id="470" r:id="rId9"/>
    <p:sldId id="471" r:id="rId10"/>
    <p:sldId id="547" r:id="rId11"/>
    <p:sldId id="472" r:id="rId12"/>
    <p:sldId id="477" r:id="rId13"/>
    <p:sldId id="478" r:id="rId14"/>
    <p:sldId id="474" r:id="rId15"/>
    <p:sldId id="476" r:id="rId16"/>
    <p:sldId id="498" r:id="rId17"/>
    <p:sldId id="548" r:id="rId18"/>
    <p:sldId id="486" r:id="rId19"/>
    <p:sldId id="479" r:id="rId20"/>
    <p:sldId id="485" r:id="rId21"/>
    <p:sldId id="492" r:id="rId22"/>
    <p:sldId id="490" r:id="rId23"/>
    <p:sldId id="480" r:id="rId24"/>
    <p:sldId id="488" r:id="rId25"/>
    <p:sldId id="487" r:id="rId26"/>
    <p:sldId id="491" r:id="rId27"/>
    <p:sldId id="493" r:id="rId28"/>
    <p:sldId id="495" r:id="rId29"/>
    <p:sldId id="525" r:id="rId30"/>
    <p:sldId id="549" r:id="rId31"/>
    <p:sldId id="499" r:id="rId32"/>
    <p:sldId id="481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52" r:id="rId56"/>
    <p:sldId id="551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F6476C-6527-453E-B4A8-64ABACB51051}">
          <p14:sldIdLst>
            <p14:sldId id="394"/>
            <p14:sldId id="395"/>
            <p14:sldId id="532"/>
          </p14:sldIdLst>
        </p14:section>
        <p14:section name="Data Types" id="{1EA4A26A-D8EE-4901-BF27-046CF2BBFA11}">
          <p14:sldIdLst>
            <p14:sldId id="396"/>
            <p14:sldId id="537"/>
            <p14:sldId id="545"/>
            <p14:sldId id="470"/>
            <p14:sldId id="471"/>
          </p14:sldIdLst>
        </p14:section>
        <p14:section name="Integer Types" id="{0C2D342C-976F-49E7-A8CC-BE0E5C948BA0}">
          <p14:sldIdLst>
            <p14:sldId id="547"/>
            <p14:sldId id="472"/>
            <p14:sldId id="477"/>
            <p14:sldId id="478"/>
            <p14:sldId id="474"/>
            <p14:sldId id="476"/>
            <p14:sldId id="498"/>
          </p14:sldIdLst>
        </p14:section>
        <p14:section name="Real Number Types" id="{069508F5-D1C2-4CF2-8233-7BBF6B016773}">
          <p14:sldIdLst>
            <p14:sldId id="548"/>
            <p14:sldId id="486"/>
            <p14:sldId id="479"/>
            <p14:sldId id="485"/>
            <p14:sldId id="492"/>
            <p14:sldId id="490"/>
            <p14:sldId id="480"/>
            <p14:sldId id="488"/>
            <p14:sldId id="487"/>
            <p14:sldId id="491"/>
            <p14:sldId id="493"/>
            <p14:sldId id="495"/>
            <p14:sldId id="525"/>
          </p14:sldIdLst>
        </p14:section>
        <p14:section name="Type Conversion" id="{B21423A2-D074-4A0C-A88A-F14C5D55BB4F}">
          <p14:sldIdLst>
            <p14:sldId id="549"/>
            <p14:sldId id="499"/>
            <p14:sldId id="481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Variables" id="{ABA94D01-96CC-407E-8963-FBDCF3B86D42}">
          <p14:sldIdLst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Conclusion" id="{8AE057D8-0507-4396-A064-1B6C6C66C900}">
          <p14:sldIdLst>
            <p14:sldId id="552"/>
            <p14:sldId id="551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954" autoAdjust="0"/>
  </p:normalViewPr>
  <p:slideViewPr>
    <p:cSldViewPr>
      <p:cViewPr varScale="1">
        <p:scale>
          <a:sx n="79" d="100"/>
          <a:sy n="79" d="100"/>
        </p:scale>
        <p:origin x="58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8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6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9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76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fragistic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Numeral Types</a:t>
            </a:r>
            <a:r>
              <a:rPr lang="en-US"/>
              <a:t>, Text Types </a:t>
            </a:r>
            <a:r>
              <a:rPr lang="en-US" dirty="0"/>
              <a:t>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Centuries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2000;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730484;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centuries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years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days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hours.",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Centuries to Minutes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Console.Write("Centuries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= {1} years = {2} days = {3} hours = {4} minutes", centuries, years, days, hours, minutes);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/>
              <a:t>with exactly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Circle Area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Sum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how many courses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an elevator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Elevator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320636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17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701490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287982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54725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persons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03389299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3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1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6304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520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8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16055849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089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288112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7171471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77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 of a programming language – for C# use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that finds the volume of a prism: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Fix naming,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</a:t>
            </a:r>
            <a:r>
              <a:rPr lang="en-GB"/>
              <a:t>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659127"/>
            <a:ext cx="105156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dul, sh, V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(dul * sh * V)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V);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Scope shows from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</a:t>
            </a:r>
          </a:p>
          <a:p>
            <a:r>
              <a:rPr lang="en-GB" dirty="0"/>
              <a:t>Lifetime shows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94212" y="2656300"/>
            <a:ext cx="3886200" cy="609600"/>
          </a:xfrm>
          <a:prstGeom prst="wedgeRoundRectCallout">
            <a:avLst>
              <a:gd name="adj1" fmla="val -78727"/>
              <a:gd name="adj2" fmla="val 75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85012" y="3863376"/>
            <a:ext cx="3138600" cy="668775"/>
            <a:chOff x="9578224" y="2590797"/>
            <a:chExt cx="2133600" cy="864511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578224" y="2590800"/>
              <a:ext cx="2133600" cy="864508"/>
            </a:xfrm>
            <a:prstGeom prst="wedgeRoundRectCallout">
              <a:avLst>
                <a:gd name="adj1" fmla="val -71380"/>
                <a:gd name="adj2" fmla="val 55401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578224" y="2590797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473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90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743199"/>
            <a:ext cx="10668000" cy="356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 (2)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23212" y="3505200"/>
            <a:ext cx="2857658" cy="1143000"/>
          </a:xfrm>
          <a:prstGeom prst="wedgeRoundRectCallout">
            <a:avLst>
              <a:gd name="adj1" fmla="val -85988"/>
              <a:gd name="adj2" fmla="val 95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551612" y="4953000"/>
            <a:ext cx="260734" cy="4572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723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98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24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limits</a:t>
            </a:r>
            <a:r>
              <a:rPr lang="en-US" dirty="0"/>
              <a:t> for every type</a:t>
            </a:r>
          </a:p>
          <a:p>
            <a:pPr lvl="1"/>
            <a:r>
              <a:rPr lang="en-US" dirty="0"/>
              <a:t>String and text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2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9819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3523</Words>
  <Application>Microsoft Office PowerPoint</Application>
  <PresentationFormat>Custom</PresentationFormat>
  <Paragraphs>693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ゴシック</vt:lpstr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 and Variables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Centuries – Example</vt:lpstr>
      <vt:lpstr>Beware of Integer Overflow!</vt:lpstr>
      <vt:lpstr>Problem: Centuries to Minutes</vt:lpstr>
      <vt:lpstr>Solution: Centuries to Minutes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Area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Type Conversion</vt:lpstr>
      <vt:lpstr>Type Conversion</vt:lpstr>
      <vt:lpstr>Problem: Elevator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Problem: Refactor Volume of Pyramid</vt:lpstr>
      <vt:lpstr>Variable Scope and Lifetime</vt:lpstr>
      <vt:lpstr>Variable Span</vt:lpstr>
      <vt:lpstr>Variable Span (2)</vt:lpstr>
      <vt:lpstr>Problem: Refactor Special Numbers</vt:lpstr>
      <vt:lpstr>Variables</vt:lpstr>
      <vt:lpstr>Summary</vt:lpstr>
      <vt:lpstr>Data Types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Variables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2017-01-16T12:23:04Z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